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98" r:id="rId2"/>
    <p:sldId id="288" r:id="rId3"/>
    <p:sldId id="289" r:id="rId4"/>
    <p:sldId id="283" r:id="rId5"/>
    <p:sldId id="256" r:id="rId6"/>
    <p:sldId id="290" r:id="rId7"/>
    <p:sldId id="291" r:id="rId8"/>
    <p:sldId id="257" r:id="rId9"/>
    <p:sldId id="284" r:id="rId10"/>
    <p:sldId id="258" r:id="rId11"/>
    <p:sldId id="264" r:id="rId12"/>
    <p:sldId id="292" r:id="rId13"/>
    <p:sldId id="265" r:id="rId14"/>
    <p:sldId id="294" r:id="rId15"/>
    <p:sldId id="277" r:id="rId16"/>
    <p:sldId id="266" r:id="rId17"/>
    <p:sldId id="296" r:id="rId18"/>
    <p:sldId id="267" r:id="rId19"/>
    <p:sldId id="276" r:id="rId20"/>
    <p:sldId id="268" r:id="rId21"/>
    <p:sldId id="269" r:id="rId22"/>
    <p:sldId id="281" r:id="rId23"/>
    <p:sldId id="282" r:id="rId24"/>
    <p:sldId id="285" r:id="rId25"/>
    <p:sldId id="286" r:id="rId26"/>
    <p:sldId id="280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79174" autoAdjust="0"/>
  </p:normalViewPr>
  <p:slideViewPr>
    <p:cSldViewPr>
      <p:cViewPr varScale="1">
        <p:scale>
          <a:sx n="59" d="100"/>
          <a:sy n="59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AE720-AE7E-48DC-AC13-46E3FAE7B9F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A70232-3324-4F86-A4AA-B4108E792468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মাঠ ফসলের বহুমুখীকরণ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FC52482-678C-40C8-BB8B-296F60E56203}" type="parTrans" cxnId="{D655A039-5DB5-44A4-92BE-DAE0199E36E2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2D1047D6-7AD5-4353-B70E-0A457907D2A3}" type="sibTrans" cxnId="{D655A039-5DB5-44A4-92BE-DAE0199E36E2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D3DACB51-3447-4CC4-8657-B6B0156CD7C7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ফসল বিন্যাস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D91A8AA-54F5-429C-86D8-E536FB6C73E3}" type="parTrans" cxnId="{32A056AE-4F49-4B23-9C30-0C40931B29C1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F5846368-41DD-41B7-A915-0E7325E077BB}" type="sibTrans" cxnId="{32A056AE-4F49-4B23-9C30-0C40931B29C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868CB27A-479E-415F-B42F-2EED3DA5FA50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শূন্য চাষ পদ্ধতি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20BE9CA-CAB5-4DD1-A0A7-8ACC9AC7EC07}" type="parTrans" cxnId="{FAE898CF-94E5-422A-9AA9-4C1AE8AD9184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07230D5F-B9E3-4E9D-995A-F4C75DF764AA}" type="sibTrans" cxnId="{FAE898CF-94E5-422A-9AA9-4C1AE8AD9184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79BF2766-92F2-471C-9F3D-53E7AD312442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রিলে চাষ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B271193-0E1F-4E1B-8323-F8815F837EA3}" type="parTrans" cxnId="{95D1F122-BE30-4307-8D0F-F50F758AFBE9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559C2FF9-1FF9-4C8E-867B-57033E6D9393}" type="sibTrans" cxnId="{95D1F122-BE30-4307-8D0F-F50F758AFBE9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788C7FDA-D73F-4CDE-9D8C-C1333347EF17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মিশ্র ও সাথি ফসলের চাষ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996D21D-A61A-4B12-8625-619062E9F466}" type="parTrans" cxnId="{E04A6950-A9A9-4B87-B879-DC7F854F94FE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619BAD42-0781-4CBE-9290-5C9384F9A31F}" type="sibTrans" cxnId="{E04A6950-A9A9-4B87-B879-DC7F854F94FE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84259010-09C4-4514-93BC-AAB2663DC25C}">
      <dgm:prSet phldrT="[Text]" custT="1"/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খামার যান্ত্রিকীকরণ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3628BD0-A448-449D-9EFC-5AEAB9DA2D55}" type="sibTrans" cxnId="{B6E6EFB5-172B-4B7D-90CA-1A88963392DF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9464A3F0-E71C-4BFA-985F-F078C8BD794C}" type="parTrans" cxnId="{B6E6EFB5-172B-4B7D-90CA-1A88963392DF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ECC8CAF6-CEA7-4D22-8DA5-0A26FA850E25}" type="pres">
      <dgm:prSet presAssocID="{D03AE720-AE7E-48DC-AC13-46E3FAE7B9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F69599-D24C-428C-87C4-937A2F2E308B}" type="pres">
      <dgm:prSet presAssocID="{3CA70232-3324-4F86-A4AA-B4108E792468}" presName="centerShape" presStyleLbl="node0" presStyleIdx="0" presStyleCnt="1" custScaleX="115432"/>
      <dgm:spPr/>
      <dgm:t>
        <a:bodyPr/>
        <a:lstStyle/>
        <a:p>
          <a:endParaRPr lang="en-US"/>
        </a:p>
      </dgm:t>
    </dgm:pt>
    <dgm:pt modelId="{5CEACCAE-05F9-49A6-88F8-8F4474412A00}" type="pres">
      <dgm:prSet presAssocID="{DD91A8AA-54F5-429C-86D8-E536FB6C73E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5071C05-7642-45D6-A22D-D29E8A96BC1E}" type="pres">
      <dgm:prSet presAssocID="{DD91A8AA-54F5-429C-86D8-E536FB6C73E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9E2C519-3B95-43BB-A8F1-1AE5AE73A182}" type="pres">
      <dgm:prSet presAssocID="{D3DACB51-3447-4CC4-8657-B6B0156CD7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19531-42C8-45F6-8237-A0CC3A116BF4}" type="pres">
      <dgm:prSet presAssocID="{620BE9CA-CAB5-4DD1-A0A7-8ACC9AC7EC0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1B57B938-7EE7-45A5-8C47-AF5FEF726A6E}" type="pres">
      <dgm:prSet presAssocID="{620BE9CA-CAB5-4DD1-A0A7-8ACC9AC7EC0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0509EEB-ACF7-4292-9D04-4626D1B009C5}" type="pres">
      <dgm:prSet presAssocID="{868CB27A-479E-415F-B42F-2EED3DA5FA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4876A-6739-4671-946E-1CE36D907048}" type="pres">
      <dgm:prSet presAssocID="{9464A3F0-E71C-4BFA-985F-F078C8BD794C}" presName="parTrans" presStyleLbl="sibTrans2D1" presStyleIdx="2" presStyleCnt="5"/>
      <dgm:spPr/>
      <dgm:t>
        <a:bodyPr/>
        <a:lstStyle/>
        <a:p>
          <a:endParaRPr lang="en-US"/>
        </a:p>
      </dgm:t>
    </dgm:pt>
    <dgm:pt modelId="{3482BE6E-1D1F-4B2E-A349-A2FCB24CED65}" type="pres">
      <dgm:prSet presAssocID="{9464A3F0-E71C-4BFA-985F-F078C8BD794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AEEA41B-9A60-4209-A1BD-77F4C4289CFB}" type="pres">
      <dgm:prSet presAssocID="{84259010-09C4-4514-93BC-AAB2663DC25C}" presName="node" presStyleLbl="node1" presStyleIdx="2" presStyleCnt="5" custScaleX="113281" custRadScaleRad="111877" custRadScaleInc="-45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A5717-A9B5-4432-AEE8-421BDB5FA7AF}" type="pres">
      <dgm:prSet presAssocID="{AB271193-0E1F-4E1B-8323-F8815F837EA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EA37DEE-DC07-418E-B125-2BFAB802DFAC}" type="pres">
      <dgm:prSet presAssocID="{AB271193-0E1F-4E1B-8323-F8815F837EA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9B58E93-0765-4F15-B05C-16A27153AE3E}" type="pres">
      <dgm:prSet presAssocID="{79BF2766-92F2-471C-9F3D-53E7AD31244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AFB07-5DBC-4515-9B75-CE0A8DA982BC}" type="pres">
      <dgm:prSet presAssocID="{B996D21D-A61A-4B12-8625-619062E9F46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11083E2D-23C2-47A6-A4C2-9D954DADDE74}" type="pres">
      <dgm:prSet presAssocID="{B996D21D-A61A-4B12-8625-619062E9F46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836F146-8CD5-4228-A4E1-69590663580C}" type="pres">
      <dgm:prSet presAssocID="{788C7FDA-D73F-4CDE-9D8C-C1333347EF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E898CF-94E5-422A-9AA9-4C1AE8AD9184}" srcId="{3CA70232-3324-4F86-A4AA-B4108E792468}" destId="{868CB27A-479E-415F-B42F-2EED3DA5FA50}" srcOrd="1" destOrd="0" parTransId="{620BE9CA-CAB5-4DD1-A0A7-8ACC9AC7EC07}" sibTransId="{07230D5F-B9E3-4E9D-995A-F4C75DF764AA}"/>
    <dgm:cxn modelId="{B7745BB3-7BFF-4A1D-B5B7-8378A7DCF1E6}" type="presOf" srcId="{B996D21D-A61A-4B12-8625-619062E9F466}" destId="{0BFAFB07-5DBC-4515-9B75-CE0A8DA982BC}" srcOrd="0" destOrd="0" presId="urn:microsoft.com/office/officeart/2005/8/layout/radial5"/>
    <dgm:cxn modelId="{A6428289-D760-475A-BF13-60A702DFCC6B}" type="presOf" srcId="{868CB27A-479E-415F-B42F-2EED3DA5FA50}" destId="{40509EEB-ACF7-4292-9D04-4626D1B009C5}" srcOrd="0" destOrd="0" presId="urn:microsoft.com/office/officeart/2005/8/layout/radial5"/>
    <dgm:cxn modelId="{F593CAF1-C87E-4050-8F43-36910F95E46D}" type="presOf" srcId="{9464A3F0-E71C-4BFA-985F-F078C8BD794C}" destId="{3482BE6E-1D1F-4B2E-A349-A2FCB24CED65}" srcOrd="1" destOrd="0" presId="urn:microsoft.com/office/officeart/2005/8/layout/radial5"/>
    <dgm:cxn modelId="{D655A039-5DB5-44A4-92BE-DAE0199E36E2}" srcId="{D03AE720-AE7E-48DC-AC13-46E3FAE7B9F7}" destId="{3CA70232-3324-4F86-A4AA-B4108E792468}" srcOrd="0" destOrd="0" parTransId="{5FC52482-678C-40C8-BB8B-296F60E56203}" sibTransId="{2D1047D6-7AD5-4353-B70E-0A457907D2A3}"/>
    <dgm:cxn modelId="{8ADEFD38-9236-4836-8C94-D3C7160538F0}" type="presOf" srcId="{788C7FDA-D73F-4CDE-9D8C-C1333347EF17}" destId="{7836F146-8CD5-4228-A4E1-69590663580C}" srcOrd="0" destOrd="0" presId="urn:microsoft.com/office/officeart/2005/8/layout/radial5"/>
    <dgm:cxn modelId="{32A056AE-4F49-4B23-9C30-0C40931B29C1}" srcId="{3CA70232-3324-4F86-A4AA-B4108E792468}" destId="{D3DACB51-3447-4CC4-8657-B6B0156CD7C7}" srcOrd="0" destOrd="0" parTransId="{DD91A8AA-54F5-429C-86D8-E536FB6C73E3}" sibTransId="{F5846368-41DD-41B7-A915-0E7325E077BB}"/>
    <dgm:cxn modelId="{4F14411C-45AF-405E-94D0-467C9E08ABA8}" type="presOf" srcId="{B996D21D-A61A-4B12-8625-619062E9F466}" destId="{11083E2D-23C2-47A6-A4C2-9D954DADDE74}" srcOrd="1" destOrd="0" presId="urn:microsoft.com/office/officeart/2005/8/layout/radial5"/>
    <dgm:cxn modelId="{A0E09F3F-0DE0-43EC-9EC3-86F4EFF3D9D4}" type="presOf" srcId="{AB271193-0E1F-4E1B-8323-F8815F837EA3}" destId="{7EA37DEE-DC07-418E-B125-2BFAB802DFAC}" srcOrd="1" destOrd="0" presId="urn:microsoft.com/office/officeart/2005/8/layout/radial5"/>
    <dgm:cxn modelId="{B90CBFE3-1F66-477E-8B7B-285E6276EEBE}" type="presOf" srcId="{620BE9CA-CAB5-4DD1-A0A7-8ACC9AC7EC07}" destId="{1B57B938-7EE7-45A5-8C47-AF5FEF726A6E}" srcOrd="1" destOrd="0" presId="urn:microsoft.com/office/officeart/2005/8/layout/radial5"/>
    <dgm:cxn modelId="{85824F6F-D3DF-483E-A406-5DD1DECF2579}" type="presOf" srcId="{DD91A8AA-54F5-429C-86D8-E536FB6C73E3}" destId="{5CEACCAE-05F9-49A6-88F8-8F4474412A00}" srcOrd="0" destOrd="0" presId="urn:microsoft.com/office/officeart/2005/8/layout/radial5"/>
    <dgm:cxn modelId="{E3CF1BD6-8442-4BD3-BEE0-89423446FEDC}" type="presOf" srcId="{D03AE720-AE7E-48DC-AC13-46E3FAE7B9F7}" destId="{ECC8CAF6-CEA7-4D22-8DA5-0A26FA850E25}" srcOrd="0" destOrd="0" presId="urn:microsoft.com/office/officeart/2005/8/layout/radial5"/>
    <dgm:cxn modelId="{ABB04690-85AF-4768-B17F-D3E0B2FEC3B5}" type="presOf" srcId="{D3DACB51-3447-4CC4-8657-B6B0156CD7C7}" destId="{E9E2C519-3B95-43BB-A8F1-1AE5AE73A182}" srcOrd="0" destOrd="0" presId="urn:microsoft.com/office/officeart/2005/8/layout/radial5"/>
    <dgm:cxn modelId="{755E1018-7148-4D4C-B330-00307F32C960}" type="presOf" srcId="{AB271193-0E1F-4E1B-8323-F8815F837EA3}" destId="{E66A5717-A9B5-4432-AEE8-421BDB5FA7AF}" srcOrd="0" destOrd="0" presId="urn:microsoft.com/office/officeart/2005/8/layout/radial5"/>
    <dgm:cxn modelId="{1CF0F1C0-D7E6-49B7-ADEF-5971984837DB}" type="presOf" srcId="{DD91A8AA-54F5-429C-86D8-E536FB6C73E3}" destId="{95071C05-7642-45D6-A22D-D29E8A96BC1E}" srcOrd="1" destOrd="0" presId="urn:microsoft.com/office/officeart/2005/8/layout/radial5"/>
    <dgm:cxn modelId="{A4A499DD-D310-49F3-BE73-C9DEA56F973A}" type="presOf" srcId="{620BE9CA-CAB5-4DD1-A0A7-8ACC9AC7EC07}" destId="{8E819531-42C8-45F6-8237-A0CC3A116BF4}" srcOrd="0" destOrd="0" presId="urn:microsoft.com/office/officeart/2005/8/layout/radial5"/>
    <dgm:cxn modelId="{B6E6EFB5-172B-4B7D-90CA-1A88963392DF}" srcId="{3CA70232-3324-4F86-A4AA-B4108E792468}" destId="{84259010-09C4-4514-93BC-AAB2663DC25C}" srcOrd="2" destOrd="0" parTransId="{9464A3F0-E71C-4BFA-985F-F078C8BD794C}" sibTransId="{63628BD0-A448-449D-9EFC-5AEAB9DA2D55}"/>
    <dgm:cxn modelId="{82BDFB70-F49C-4DF4-87FC-FDD502506CE4}" type="presOf" srcId="{79BF2766-92F2-471C-9F3D-53E7AD312442}" destId="{E9B58E93-0765-4F15-B05C-16A27153AE3E}" srcOrd="0" destOrd="0" presId="urn:microsoft.com/office/officeart/2005/8/layout/radial5"/>
    <dgm:cxn modelId="{E04A6950-A9A9-4B87-B879-DC7F854F94FE}" srcId="{3CA70232-3324-4F86-A4AA-B4108E792468}" destId="{788C7FDA-D73F-4CDE-9D8C-C1333347EF17}" srcOrd="4" destOrd="0" parTransId="{B996D21D-A61A-4B12-8625-619062E9F466}" sibTransId="{619BAD42-0781-4CBE-9290-5C9384F9A31F}"/>
    <dgm:cxn modelId="{481DBE38-86F0-43DE-9264-19C4B32F3C4D}" type="presOf" srcId="{84259010-09C4-4514-93BC-AAB2663DC25C}" destId="{5AEEA41B-9A60-4209-A1BD-77F4C4289CFB}" srcOrd="0" destOrd="0" presId="urn:microsoft.com/office/officeart/2005/8/layout/radial5"/>
    <dgm:cxn modelId="{787997A5-A194-49FB-AE3B-3BF4D1043F5F}" type="presOf" srcId="{9464A3F0-E71C-4BFA-985F-F078C8BD794C}" destId="{6034876A-6739-4671-946E-1CE36D907048}" srcOrd="0" destOrd="0" presId="urn:microsoft.com/office/officeart/2005/8/layout/radial5"/>
    <dgm:cxn modelId="{F2543265-D048-40AB-A5E4-F858C428ADCA}" type="presOf" srcId="{3CA70232-3324-4F86-A4AA-B4108E792468}" destId="{A3F69599-D24C-428C-87C4-937A2F2E308B}" srcOrd="0" destOrd="0" presId="urn:microsoft.com/office/officeart/2005/8/layout/radial5"/>
    <dgm:cxn modelId="{95D1F122-BE30-4307-8D0F-F50F758AFBE9}" srcId="{3CA70232-3324-4F86-A4AA-B4108E792468}" destId="{79BF2766-92F2-471C-9F3D-53E7AD312442}" srcOrd="3" destOrd="0" parTransId="{AB271193-0E1F-4E1B-8323-F8815F837EA3}" sibTransId="{559C2FF9-1FF9-4C8E-867B-57033E6D9393}"/>
    <dgm:cxn modelId="{AB0A37D7-E260-4071-B5BC-95565C443DBC}" type="presParOf" srcId="{ECC8CAF6-CEA7-4D22-8DA5-0A26FA850E25}" destId="{A3F69599-D24C-428C-87C4-937A2F2E308B}" srcOrd="0" destOrd="0" presId="urn:microsoft.com/office/officeart/2005/8/layout/radial5"/>
    <dgm:cxn modelId="{C4DED355-3235-4C88-804B-9A1B6FFD67B0}" type="presParOf" srcId="{ECC8CAF6-CEA7-4D22-8DA5-0A26FA850E25}" destId="{5CEACCAE-05F9-49A6-88F8-8F4474412A00}" srcOrd="1" destOrd="0" presId="urn:microsoft.com/office/officeart/2005/8/layout/radial5"/>
    <dgm:cxn modelId="{BD119413-ADA0-4DF7-BE24-890F11A88EAC}" type="presParOf" srcId="{5CEACCAE-05F9-49A6-88F8-8F4474412A00}" destId="{95071C05-7642-45D6-A22D-D29E8A96BC1E}" srcOrd="0" destOrd="0" presId="urn:microsoft.com/office/officeart/2005/8/layout/radial5"/>
    <dgm:cxn modelId="{149735B8-BDD5-4599-BA2E-09A4C9B4E0A9}" type="presParOf" srcId="{ECC8CAF6-CEA7-4D22-8DA5-0A26FA850E25}" destId="{E9E2C519-3B95-43BB-A8F1-1AE5AE73A182}" srcOrd="2" destOrd="0" presId="urn:microsoft.com/office/officeart/2005/8/layout/radial5"/>
    <dgm:cxn modelId="{CCC95F88-8AD7-49F6-B351-4614240E8A3E}" type="presParOf" srcId="{ECC8CAF6-CEA7-4D22-8DA5-0A26FA850E25}" destId="{8E819531-42C8-45F6-8237-A0CC3A116BF4}" srcOrd="3" destOrd="0" presId="urn:microsoft.com/office/officeart/2005/8/layout/radial5"/>
    <dgm:cxn modelId="{5C06BE35-03B1-44E7-9713-8CB39209D440}" type="presParOf" srcId="{8E819531-42C8-45F6-8237-A0CC3A116BF4}" destId="{1B57B938-7EE7-45A5-8C47-AF5FEF726A6E}" srcOrd="0" destOrd="0" presId="urn:microsoft.com/office/officeart/2005/8/layout/radial5"/>
    <dgm:cxn modelId="{215FCD7B-F246-4804-BC29-34FB0A4F4BE7}" type="presParOf" srcId="{ECC8CAF6-CEA7-4D22-8DA5-0A26FA850E25}" destId="{40509EEB-ACF7-4292-9D04-4626D1B009C5}" srcOrd="4" destOrd="0" presId="urn:microsoft.com/office/officeart/2005/8/layout/radial5"/>
    <dgm:cxn modelId="{30938EA5-07F6-471B-BDB4-941838A87236}" type="presParOf" srcId="{ECC8CAF6-CEA7-4D22-8DA5-0A26FA850E25}" destId="{6034876A-6739-4671-946E-1CE36D907048}" srcOrd="5" destOrd="0" presId="urn:microsoft.com/office/officeart/2005/8/layout/radial5"/>
    <dgm:cxn modelId="{806B3CCD-58EB-4D8A-98DC-9AD6E4C26C37}" type="presParOf" srcId="{6034876A-6739-4671-946E-1CE36D907048}" destId="{3482BE6E-1D1F-4B2E-A349-A2FCB24CED65}" srcOrd="0" destOrd="0" presId="urn:microsoft.com/office/officeart/2005/8/layout/radial5"/>
    <dgm:cxn modelId="{69A944E6-8CC0-464F-BCD1-CA18E1ACE1A1}" type="presParOf" srcId="{ECC8CAF6-CEA7-4D22-8DA5-0A26FA850E25}" destId="{5AEEA41B-9A60-4209-A1BD-77F4C4289CFB}" srcOrd="6" destOrd="0" presId="urn:microsoft.com/office/officeart/2005/8/layout/radial5"/>
    <dgm:cxn modelId="{4180364E-35A3-4E87-89D8-4B6EFE5D5E8E}" type="presParOf" srcId="{ECC8CAF6-CEA7-4D22-8DA5-0A26FA850E25}" destId="{E66A5717-A9B5-4432-AEE8-421BDB5FA7AF}" srcOrd="7" destOrd="0" presId="urn:microsoft.com/office/officeart/2005/8/layout/radial5"/>
    <dgm:cxn modelId="{ECC7F44C-A9C3-4BCE-9F95-A17C314BED50}" type="presParOf" srcId="{E66A5717-A9B5-4432-AEE8-421BDB5FA7AF}" destId="{7EA37DEE-DC07-418E-B125-2BFAB802DFAC}" srcOrd="0" destOrd="0" presId="urn:microsoft.com/office/officeart/2005/8/layout/radial5"/>
    <dgm:cxn modelId="{2B9B5384-9BAA-4F20-9F2C-5BCDADF4C2EE}" type="presParOf" srcId="{ECC8CAF6-CEA7-4D22-8DA5-0A26FA850E25}" destId="{E9B58E93-0765-4F15-B05C-16A27153AE3E}" srcOrd="8" destOrd="0" presId="urn:microsoft.com/office/officeart/2005/8/layout/radial5"/>
    <dgm:cxn modelId="{5B3289AB-1ECB-4B7C-B2D3-D62B4941883B}" type="presParOf" srcId="{ECC8CAF6-CEA7-4D22-8DA5-0A26FA850E25}" destId="{0BFAFB07-5DBC-4515-9B75-CE0A8DA982BC}" srcOrd="9" destOrd="0" presId="urn:microsoft.com/office/officeart/2005/8/layout/radial5"/>
    <dgm:cxn modelId="{3C3D8658-C62F-4B83-8A19-391188A46E9E}" type="presParOf" srcId="{0BFAFB07-5DBC-4515-9B75-CE0A8DA982BC}" destId="{11083E2D-23C2-47A6-A4C2-9D954DADDE74}" srcOrd="0" destOrd="0" presId="urn:microsoft.com/office/officeart/2005/8/layout/radial5"/>
    <dgm:cxn modelId="{5699E847-11BB-45B8-A7CF-CA6AFCF33675}" type="presParOf" srcId="{ECC8CAF6-CEA7-4D22-8DA5-0A26FA850E25}" destId="{7836F146-8CD5-4228-A4E1-69590663580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ED6E0-0536-427D-BB3F-72FCBDC526CC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374E4-080E-4692-8965-87428DFC917D}">
      <dgm:prSet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মাঠ ফসল বহুমুখীকরণের উদ্দেশ্য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9DB6D581-7851-4AF2-896F-711BF8C48E0D}" type="parTrans" cxnId="{C833646C-BB25-4012-88A9-769FF17F29A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2391310-D203-411C-9D30-6B74AA8DBB25}" type="sibTrans" cxnId="{C833646C-BB25-4012-88A9-769FF17F29A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36E81E8-6E9D-44EC-AC51-2E7036FAEE24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অধিক উৎপাদন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B932C5C-C65F-47BD-AB51-4DE1112229BF}" type="parTrans" cxnId="{F0262940-959E-4A52-BF08-47E6408BBA4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5EBCD5B-79FD-4F79-9B35-F24FA1477066}" type="sibTrans" cxnId="{F0262940-959E-4A52-BF08-47E6408BBA4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113DDB9-BF85-4B86-86A8-6D7734ECF369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অধিক আয়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B84D8D5-C8EF-4D24-A460-54B261E47158}" type="parTrans" cxnId="{77BF69CA-5DBA-4039-ABA4-083A5FFA844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2E856B7-4273-4CF3-8E9B-89C0E172F55E}" type="sibTrans" cxnId="{77BF69CA-5DBA-4039-ABA4-083A5FFA844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C823671-9FD4-4942-9A12-A72B60C99D98}" type="pres">
      <dgm:prSet presAssocID="{CAEED6E0-0536-427D-BB3F-72FCBDC526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E85424-E915-4B4A-9A15-9A7B465ED995}" type="pres">
      <dgm:prSet presAssocID="{3AF374E4-080E-4692-8965-87428DFC917D}" presName="hierRoot1" presStyleCnt="0">
        <dgm:presLayoutVars>
          <dgm:hierBranch val="init"/>
        </dgm:presLayoutVars>
      </dgm:prSet>
      <dgm:spPr/>
    </dgm:pt>
    <dgm:pt modelId="{11B592FB-9439-4B31-9BC6-EB31E18C2DD5}" type="pres">
      <dgm:prSet presAssocID="{3AF374E4-080E-4692-8965-87428DFC917D}" presName="rootComposite1" presStyleCnt="0"/>
      <dgm:spPr/>
    </dgm:pt>
    <dgm:pt modelId="{42F31D85-4274-4BE5-97FD-99AFBB8AA1DD}" type="pres">
      <dgm:prSet presAssocID="{3AF374E4-080E-4692-8965-87428DFC917D}" presName="rootText1" presStyleLbl="node0" presStyleIdx="0" presStyleCnt="1" custScaleX="52644" custScaleY="15912" custLinFactNeighborY="121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19F3BD-2335-471F-82BF-9A39D6B34729}" type="pres">
      <dgm:prSet presAssocID="{3AF374E4-080E-4692-8965-87428DFC917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BCAB558-A0A5-4E85-9945-504E85386662}" type="pres">
      <dgm:prSet presAssocID="{3AF374E4-080E-4692-8965-87428DFC917D}" presName="hierChild2" presStyleCnt="0"/>
      <dgm:spPr/>
    </dgm:pt>
    <dgm:pt modelId="{758AC6AA-6F81-406C-B022-D93F7DE779A4}" type="pres">
      <dgm:prSet presAssocID="{DB932C5C-C65F-47BD-AB51-4DE1112229B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124EAEF-CEA7-446E-BB5F-BA49A573EB5F}" type="pres">
      <dgm:prSet presAssocID="{936E81E8-6E9D-44EC-AC51-2E7036FAEE24}" presName="hierRoot2" presStyleCnt="0">
        <dgm:presLayoutVars>
          <dgm:hierBranch val="init"/>
        </dgm:presLayoutVars>
      </dgm:prSet>
      <dgm:spPr/>
    </dgm:pt>
    <dgm:pt modelId="{EE3FBF89-FDA2-43C5-9AA0-13D22CAF62CF}" type="pres">
      <dgm:prSet presAssocID="{936E81E8-6E9D-44EC-AC51-2E7036FAEE24}" presName="rootComposite" presStyleCnt="0"/>
      <dgm:spPr/>
    </dgm:pt>
    <dgm:pt modelId="{9FD5CED3-D31C-47B4-AA1A-80A7CB6A1AC8}" type="pres">
      <dgm:prSet presAssocID="{936E81E8-6E9D-44EC-AC51-2E7036FAEE24}" presName="rootText" presStyleLbl="node2" presStyleIdx="0" presStyleCnt="2" custScaleX="24811" custScaleY="16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B741F9-84D0-48F2-9E4F-9DCCB89DB7C0}" type="pres">
      <dgm:prSet presAssocID="{936E81E8-6E9D-44EC-AC51-2E7036FAEE24}" presName="rootConnector" presStyleLbl="node2" presStyleIdx="0" presStyleCnt="2"/>
      <dgm:spPr/>
      <dgm:t>
        <a:bodyPr/>
        <a:lstStyle/>
        <a:p>
          <a:endParaRPr lang="en-US"/>
        </a:p>
      </dgm:t>
    </dgm:pt>
    <dgm:pt modelId="{4F1114D9-AA9D-4DCB-A84F-5573E4F4E242}" type="pres">
      <dgm:prSet presAssocID="{936E81E8-6E9D-44EC-AC51-2E7036FAEE24}" presName="hierChild4" presStyleCnt="0"/>
      <dgm:spPr/>
    </dgm:pt>
    <dgm:pt modelId="{DBF29F7D-753D-4B8C-A5A1-7CDA43197284}" type="pres">
      <dgm:prSet presAssocID="{936E81E8-6E9D-44EC-AC51-2E7036FAEE24}" presName="hierChild5" presStyleCnt="0"/>
      <dgm:spPr/>
    </dgm:pt>
    <dgm:pt modelId="{F91D2078-8CDF-4BBB-A3EF-2138B700A8DB}" type="pres">
      <dgm:prSet presAssocID="{1B84D8D5-C8EF-4D24-A460-54B261E4715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680E33C-B0DA-4F58-8B4F-D72F0CEF6608}" type="pres">
      <dgm:prSet presAssocID="{1113DDB9-BF85-4B86-86A8-6D7734ECF369}" presName="hierRoot2" presStyleCnt="0">
        <dgm:presLayoutVars>
          <dgm:hierBranch val="init"/>
        </dgm:presLayoutVars>
      </dgm:prSet>
      <dgm:spPr/>
    </dgm:pt>
    <dgm:pt modelId="{9C51109C-4AA9-4A07-8AE3-A485B6AE489D}" type="pres">
      <dgm:prSet presAssocID="{1113DDB9-BF85-4B86-86A8-6D7734ECF369}" presName="rootComposite" presStyleCnt="0"/>
      <dgm:spPr/>
    </dgm:pt>
    <dgm:pt modelId="{7D029B38-130D-41DB-BD89-71691FBA08B0}" type="pres">
      <dgm:prSet presAssocID="{1113DDB9-BF85-4B86-86A8-6D7734ECF369}" presName="rootText" presStyleLbl="node2" presStyleIdx="1" presStyleCnt="2" custScaleX="24811" custScaleY="16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8DAABF-CE65-4FDA-BD3E-5E85D67B3761}" type="pres">
      <dgm:prSet presAssocID="{1113DDB9-BF85-4B86-86A8-6D7734ECF369}" presName="rootConnector" presStyleLbl="node2" presStyleIdx="1" presStyleCnt="2"/>
      <dgm:spPr/>
      <dgm:t>
        <a:bodyPr/>
        <a:lstStyle/>
        <a:p>
          <a:endParaRPr lang="en-US"/>
        </a:p>
      </dgm:t>
    </dgm:pt>
    <dgm:pt modelId="{08456D94-0274-4ED3-A480-4CA9A95AE135}" type="pres">
      <dgm:prSet presAssocID="{1113DDB9-BF85-4B86-86A8-6D7734ECF369}" presName="hierChild4" presStyleCnt="0"/>
      <dgm:spPr/>
    </dgm:pt>
    <dgm:pt modelId="{0C0436D0-F7D9-4AE7-8F6B-DE5F5E966F88}" type="pres">
      <dgm:prSet presAssocID="{1113DDB9-BF85-4B86-86A8-6D7734ECF369}" presName="hierChild5" presStyleCnt="0"/>
      <dgm:spPr/>
    </dgm:pt>
    <dgm:pt modelId="{38CE5278-589C-4B1E-B4D1-784D5B4744F0}" type="pres">
      <dgm:prSet presAssocID="{3AF374E4-080E-4692-8965-87428DFC917D}" presName="hierChild3" presStyleCnt="0"/>
      <dgm:spPr/>
    </dgm:pt>
  </dgm:ptLst>
  <dgm:cxnLst>
    <dgm:cxn modelId="{A17B7E6E-589E-4CD9-A5E0-1381BCDA655C}" type="presOf" srcId="{1113DDB9-BF85-4B86-86A8-6D7734ECF369}" destId="{EE8DAABF-CE65-4FDA-BD3E-5E85D67B3761}" srcOrd="1" destOrd="0" presId="urn:microsoft.com/office/officeart/2005/8/layout/orgChart1"/>
    <dgm:cxn modelId="{9956DB7D-772D-4916-8DC5-6781F53AFBCF}" type="presOf" srcId="{936E81E8-6E9D-44EC-AC51-2E7036FAEE24}" destId="{9FD5CED3-D31C-47B4-AA1A-80A7CB6A1AC8}" srcOrd="0" destOrd="0" presId="urn:microsoft.com/office/officeart/2005/8/layout/orgChart1"/>
    <dgm:cxn modelId="{EA054AFA-6F5C-4464-959C-BAC05BB3C295}" type="presOf" srcId="{936E81E8-6E9D-44EC-AC51-2E7036FAEE24}" destId="{5DB741F9-84D0-48F2-9E4F-9DCCB89DB7C0}" srcOrd="1" destOrd="0" presId="urn:microsoft.com/office/officeart/2005/8/layout/orgChart1"/>
    <dgm:cxn modelId="{F8396BB2-AA76-4D7D-B659-73EF81420293}" type="presOf" srcId="{DB932C5C-C65F-47BD-AB51-4DE1112229BF}" destId="{758AC6AA-6F81-406C-B022-D93F7DE779A4}" srcOrd="0" destOrd="0" presId="urn:microsoft.com/office/officeart/2005/8/layout/orgChart1"/>
    <dgm:cxn modelId="{C833646C-BB25-4012-88A9-769FF17F29A6}" srcId="{CAEED6E0-0536-427D-BB3F-72FCBDC526CC}" destId="{3AF374E4-080E-4692-8965-87428DFC917D}" srcOrd="0" destOrd="0" parTransId="{9DB6D581-7851-4AF2-896F-711BF8C48E0D}" sibTransId="{92391310-D203-411C-9D30-6B74AA8DBB25}"/>
    <dgm:cxn modelId="{77BF69CA-5DBA-4039-ABA4-083A5FFA8448}" srcId="{3AF374E4-080E-4692-8965-87428DFC917D}" destId="{1113DDB9-BF85-4B86-86A8-6D7734ECF369}" srcOrd="1" destOrd="0" parTransId="{1B84D8D5-C8EF-4D24-A460-54B261E47158}" sibTransId="{32E856B7-4273-4CF3-8E9B-89C0E172F55E}"/>
    <dgm:cxn modelId="{F0262940-959E-4A52-BF08-47E6408BBA46}" srcId="{3AF374E4-080E-4692-8965-87428DFC917D}" destId="{936E81E8-6E9D-44EC-AC51-2E7036FAEE24}" srcOrd="0" destOrd="0" parTransId="{DB932C5C-C65F-47BD-AB51-4DE1112229BF}" sibTransId="{65EBCD5B-79FD-4F79-9B35-F24FA1477066}"/>
    <dgm:cxn modelId="{26876624-167C-456C-AA9F-8A160D2D4D12}" type="presOf" srcId="{1B84D8D5-C8EF-4D24-A460-54B261E47158}" destId="{F91D2078-8CDF-4BBB-A3EF-2138B700A8DB}" srcOrd="0" destOrd="0" presId="urn:microsoft.com/office/officeart/2005/8/layout/orgChart1"/>
    <dgm:cxn modelId="{BEDD454E-F60E-49B5-B527-A05FCF651D26}" type="presOf" srcId="{3AF374E4-080E-4692-8965-87428DFC917D}" destId="{42F31D85-4274-4BE5-97FD-99AFBB8AA1DD}" srcOrd="0" destOrd="0" presId="urn:microsoft.com/office/officeart/2005/8/layout/orgChart1"/>
    <dgm:cxn modelId="{22B6DFF6-5F29-41F2-9EAC-8249A3A68E66}" type="presOf" srcId="{1113DDB9-BF85-4B86-86A8-6D7734ECF369}" destId="{7D029B38-130D-41DB-BD89-71691FBA08B0}" srcOrd="0" destOrd="0" presId="urn:microsoft.com/office/officeart/2005/8/layout/orgChart1"/>
    <dgm:cxn modelId="{532FD82F-FA03-4373-B971-6105C8FF5E72}" type="presOf" srcId="{3AF374E4-080E-4692-8965-87428DFC917D}" destId="{E119F3BD-2335-471F-82BF-9A39D6B34729}" srcOrd="1" destOrd="0" presId="urn:microsoft.com/office/officeart/2005/8/layout/orgChart1"/>
    <dgm:cxn modelId="{FD9A228E-98CE-4A3F-840F-2062A84D2E93}" type="presOf" srcId="{CAEED6E0-0536-427D-BB3F-72FCBDC526CC}" destId="{1C823671-9FD4-4942-9A12-A72B60C99D98}" srcOrd="0" destOrd="0" presId="urn:microsoft.com/office/officeart/2005/8/layout/orgChart1"/>
    <dgm:cxn modelId="{5A7F7B42-0C37-40E2-BEF3-DF0F88462E25}" type="presParOf" srcId="{1C823671-9FD4-4942-9A12-A72B60C99D98}" destId="{73E85424-E915-4B4A-9A15-9A7B465ED995}" srcOrd="0" destOrd="0" presId="urn:microsoft.com/office/officeart/2005/8/layout/orgChart1"/>
    <dgm:cxn modelId="{6614503C-F6DE-4511-A0E1-95D70DF0BF42}" type="presParOf" srcId="{73E85424-E915-4B4A-9A15-9A7B465ED995}" destId="{11B592FB-9439-4B31-9BC6-EB31E18C2DD5}" srcOrd="0" destOrd="0" presId="urn:microsoft.com/office/officeart/2005/8/layout/orgChart1"/>
    <dgm:cxn modelId="{E543D2BE-A2D5-4E8B-9ECB-C4CA051567E5}" type="presParOf" srcId="{11B592FB-9439-4B31-9BC6-EB31E18C2DD5}" destId="{42F31D85-4274-4BE5-97FD-99AFBB8AA1DD}" srcOrd="0" destOrd="0" presId="urn:microsoft.com/office/officeart/2005/8/layout/orgChart1"/>
    <dgm:cxn modelId="{EA775D24-5962-4467-A043-D1DF4F0627E4}" type="presParOf" srcId="{11B592FB-9439-4B31-9BC6-EB31E18C2DD5}" destId="{E119F3BD-2335-471F-82BF-9A39D6B34729}" srcOrd="1" destOrd="0" presId="urn:microsoft.com/office/officeart/2005/8/layout/orgChart1"/>
    <dgm:cxn modelId="{DA7EA439-0C07-4AAC-B44E-020D653F9ED2}" type="presParOf" srcId="{73E85424-E915-4B4A-9A15-9A7B465ED995}" destId="{9BCAB558-A0A5-4E85-9945-504E85386662}" srcOrd="1" destOrd="0" presId="urn:microsoft.com/office/officeart/2005/8/layout/orgChart1"/>
    <dgm:cxn modelId="{86A225C2-A17C-49D9-B1D2-93F3649F0F48}" type="presParOf" srcId="{9BCAB558-A0A5-4E85-9945-504E85386662}" destId="{758AC6AA-6F81-406C-B022-D93F7DE779A4}" srcOrd="0" destOrd="0" presId="urn:microsoft.com/office/officeart/2005/8/layout/orgChart1"/>
    <dgm:cxn modelId="{FC94D046-11DC-4BEA-B11C-C9ACC81CEE6A}" type="presParOf" srcId="{9BCAB558-A0A5-4E85-9945-504E85386662}" destId="{6124EAEF-CEA7-446E-BB5F-BA49A573EB5F}" srcOrd="1" destOrd="0" presId="urn:microsoft.com/office/officeart/2005/8/layout/orgChart1"/>
    <dgm:cxn modelId="{E2A4D581-042E-43FD-BB74-2F2B8FFE93EE}" type="presParOf" srcId="{6124EAEF-CEA7-446E-BB5F-BA49A573EB5F}" destId="{EE3FBF89-FDA2-43C5-9AA0-13D22CAF62CF}" srcOrd="0" destOrd="0" presId="urn:microsoft.com/office/officeart/2005/8/layout/orgChart1"/>
    <dgm:cxn modelId="{7CDE9FFF-5B7E-4534-BAFB-E867816A9EEF}" type="presParOf" srcId="{EE3FBF89-FDA2-43C5-9AA0-13D22CAF62CF}" destId="{9FD5CED3-D31C-47B4-AA1A-80A7CB6A1AC8}" srcOrd="0" destOrd="0" presId="urn:microsoft.com/office/officeart/2005/8/layout/orgChart1"/>
    <dgm:cxn modelId="{4FD8924E-B948-4EE5-A4F6-589DB6364561}" type="presParOf" srcId="{EE3FBF89-FDA2-43C5-9AA0-13D22CAF62CF}" destId="{5DB741F9-84D0-48F2-9E4F-9DCCB89DB7C0}" srcOrd="1" destOrd="0" presId="urn:microsoft.com/office/officeart/2005/8/layout/orgChart1"/>
    <dgm:cxn modelId="{44F734D8-2EB3-43B4-A6B8-6C182C961435}" type="presParOf" srcId="{6124EAEF-CEA7-446E-BB5F-BA49A573EB5F}" destId="{4F1114D9-AA9D-4DCB-A84F-5573E4F4E242}" srcOrd="1" destOrd="0" presId="urn:microsoft.com/office/officeart/2005/8/layout/orgChart1"/>
    <dgm:cxn modelId="{A0F10C60-BDD2-41C4-B5CB-D039EAA652E7}" type="presParOf" srcId="{6124EAEF-CEA7-446E-BB5F-BA49A573EB5F}" destId="{DBF29F7D-753D-4B8C-A5A1-7CDA43197284}" srcOrd="2" destOrd="0" presId="urn:microsoft.com/office/officeart/2005/8/layout/orgChart1"/>
    <dgm:cxn modelId="{356E2BC9-7EA8-4F70-A200-3BBCAE057503}" type="presParOf" srcId="{9BCAB558-A0A5-4E85-9945-504E85386662}" destId="{F91D2078-8CDF-4BBB-A3EF-2138B700A8DB}" srcOrd="2" destOrd="0" presId="urn:microsoft.com/office/officeart/2005/8/layout/orgChart1"/>
    <dgm:cxn modelId="{8BF3AF47-F8AA-49DA-B3B2-B1691298A900}" type="presParOf" srcId="{9BCAB558-A0A5-4E85-9945-504E85386662}" destId="{6680E33C-B0DA-4F58-8B4F-D72F0CEF6608}" srcOrd="3" destOrd="0" presId="urn:microsoft.com/office/officeart/2005/8/layout/orgChart1"/>
    <dgm:cxn modelId="{83AB01A1-BFED-4BFB-BD29-116FFB135C03}" type="presParOf" srcId="{6680E33C-B0DA-4F58-8B4F-D72F0CEF6608}" destId="{9C51109C-4AA9-4A07-8AE3-A485B6AE489D}" srcOrd="0" destOrd="0" presId="urn:microsoft.com/office/officeart/2005/8/layout/orgChart1"/>
    <dgm:cxn modelId="{4DF1DA4B-8C3B-431E-9B72-7505BF0CD38C}" type="presParOf" srcId="{9C51109C-4AA9-4A07-8AE3-A485B6AE489D}" destId="{7D029B38-130D-41DB-BD89-71691FBA08B0}" srcOrd="0" destOrd="0" presId="urn:microsoft.com/office/officeart/2005/8/layout/orgChart1"/>
    <dgm:cxn modelId="{F85FFDF7-277D-439D-B61B-E508759157E1}" type="presParOf" srcId="{9C51109C-4AA9-4A07-8AE3-A485B6AE489D}" destId="{EE8DAABF-CE65-4FDA-BD3E-5E85D67B3761}" srcOrd="1" destOrd="0" presId="urn:microsoft.com/office/officeart/2005/8/layout/orgChart1"/>
    <dgm:cxn modelId="{FB914860-226A-4878-942F-AEA24F192FEA}" type="presParOf" srcId="{6680E33C-B0DA-4F58-8B4F-D72F0CEF6608}" destId="{08456D94-0274-4ED3-A480-4CA9A95AE135}" srcOrd="1" destOrd="0" presId="urn:microsoft.com/office/officeart/2005/8/layout/orgChart1"/>
    <dgm:cxn modelId="{673909E8-BC94-4DF4-BFD3-D98FC8003850}" type="presParOf" srcId="{6680E33C-B0DA-4F58-8B4F-D72F0CEF6608}" destId="{0C0436D0-F7D9-4AE7-8F6B-DE5F5E966F88}" srcOrd="2" destOrd="0" presId="urn:microsoft.com/office/officeart/2005/8/layout/orgChart1"/>
    <dgm:cxn modelId="{04662B6A-7B1D-4704-9F1A-D7B8271BDCB4}" type="presParOf" srcId="{73E85424-E915-4B4A-9A15-9A7B465ED995}" destId="{38CE5278-589C-4B1E-B4D1-784D5B4744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69599-D24C-428C-87C4-937A2F2E308B}">
      <dsp:nvSpPr>
        <dsp:cNvPr id="0" name=""/>
        <dsp:cNvSpPr/>
      </dsp:nvSpPr>
      <dsp:spPr>
        <a:xfrm>
          <a:off x="3352798" y="2650153"/>
          <a:ext cx="1828803" cy="1584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মাঠ ফসলের বহুমুখীকরণ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620620" y="2882170"/>
        <a:ext cx="1293159" cy="1120278"/>
      </dsp:txXfrm>
    </dsp:sp>
    <dsp:sp modelId="{5CEACCAE-05F9-49A6-88F8-8F4474412A00}">
      <dsp:nvSpPr>
        <dsp:cNvPr id="0" name=""/>
        <dsp:cNvSpPr/>
      </dsp:nvSpPr>
      <dsp:spPr>
        <a:xfrm rot="16200000">
          <a:off x="4045704" y="1936965"/>
          <a:ext cx="442991" cy="61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4112153" y="2126538"/>
        <a:ext cx="310094" cy="369370"/>
      </dsp:txXfrm>
    </dsp:sp>
    <dsp:sp modelId="{E9E2C519-3B95-43BB-A8F1-1AE5AE73A182}">
      <dsp:nvSpPr>
        <dsp:cNvPr id="0" name=""/>
        <dsp:cNvSpPr/>
      </dsp:nvSpPr>
      <dsp:spPr>
        <a:xfrm>
          <a:off x="3361878" y="3678"/>
          <a:ext cx="1810642" cy="1810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ফসল বিন্যাস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27040" y="268840"/>
        <a:ext cx="1280318" cy="1280318"/>
      </dsp:txXfrm>
    </dsp:sp>
    <dsp:sp modelId="{8E819531-42C8-45F6-8237-A0CC3A116BF4}">
      <dsp:nvSpPr>
        <dsp:cNvPr id="0" name=""/>
        <dsp:cNvSpPr/>
      </dsp:nvSpPr>
      <dsp:spPr>
        <a:xfrm rot="20520000">
          <a:off x="5266196" y="2747243"/>
          <a:ext cx="385715" cy="61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5269028" y="2888246"/>
        <a:ext cx="270001" cy="369370"/>
      </dsp:txXfrm>
    </dsp:sp>
    <dsp:sp modelId="{40509EEB-ACF7-4292-9D04-4626D1B009C5}">
      <dsp:nvSpPr>
        <dsp:cNvPr id="0" name=""/>
        <dsp:cNvSpPr/>
      </dsp:nvSpPr>
      <dsp:spPr>
        <a:xfrm>
          <a:off x="5771199" y="1754152"/>
          <a:ext cx="1810642" cy="1810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শূন্য চাষ পদ্ধতি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036361" y="2019314"/>
        <a:ext cx="1280318" cy="1280318"/>
      </dsp:txXfrm>
    </dsp:sp>
    <dsp:sp modelId="{6034876A-6739-4671-946E-1CE36D907048}">
      <dsp:nvSpPr>
        <dsp:cNvPr id="0" name=""/>
        <dsp:cNvSpPr/>
      </dsp:nvSpPr>
      <dsp:spPr>
        <a:xfrm rot="2257459">
          <a:off x="5069041" y="3956044"/>
          <a:ext cx="528038" cy="61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5085513" y="4030815"/>
        <a:ext cx="369627" cy="369370"/>
      </dsp:txXfrm>
    </dsp:sp>
    <dsp:sp modelId="{5AEEA41B-9A60-4209-A1BD-77F4C4289CFB}">
      <dsp:nvSpPr>
        <dsp:cNvPr id="0" name=""/>
        <dsp:cNvSpPr/>
      </dsp:nvSpPr>
      <dsp:spPr>
        <a:xfrm>
          <a:off x="5486408" y="4267209"/>
          <a:ext cx="2051114" cy="1810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খামার যান্ত্রিকীকরণ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786787" y="4532371"/>
        <a:ext cx="1450356" cy="1280318"/>
      </dsp:txXfrm>
    </dsp:sp>
    <dsp:sp modelId="{E66A5717-A9B5-4432-AEE8-421BDB5FA7AF}">
      <dsp:nvSpPr>
        <dsp:cNvPr id="0" name=""/>
        <dsp:cNvSpPr/>
      </dsp:nvSpPr>
      <dsp:spPr>
        <a:xfrm rot="7560000">
          <a:off x="3340433" y="4118542"/>
          <a:ext cx="423634" cy="61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 rot="10800000">
        <a:off x="3441329" y="4190257"/>
        <a:ext cx="296544" cy="369370"/>
      </dsp:txXfrm>
    </dsp:sp>
    <dsp:sp modelId="{E9B58E93-0765-4F15-B05C-16A27153AE3E}">
      <dsp:nvSpPr>
        <dsp:cNvPr id="0" name=""/>
        <dsp:cNvSpPr/>
      </dsp:nvSpPr>
      <dsp:spPr>
        <a:xfrm>
          <a:off x="1872836" y="4586478"/>
          <a:ext cx="1810642" cy="1810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রিলে চাষ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137998" y="4851640"/>
        <a:ext cx="1280318" cy="1280318"/>
      </dsp:txXfrm>
    </dsp:sp>
    <dsp:sp modelId="{0BFAFB07-5DBC-4515-9B75-CE0A8DA982BC}">
      <dsp:nvSpPr>
        <dsp:cNvPr id="0" name=""/>
        <dsp:cNvSpPr/>
      </dsp:nvSpPr>
      <dsp:spPr>
        <a:xfrm rot="11880000">
          <a:off x="2882488" y="2747243"/>
          <a:ext cx="385715" cy="61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 rot="10800000">
        <a:off x="2995370" y="2888246"/>
        <a:ext cx="270001" cy="369370"/>
      </dsp:txXfrm>
    </dsp:sp>
    <dsp:sp modelId="{7836F146-8CD5-4228-A4E1-69590663580C}">
      <dsp:nvSpPr>
        <dsp:cNvPr id="0" name=""/>
        <dsp:cNvSpPr/>
      </dsp:nvSpPr>
      <dsp:spPr>
        <a:xfrm>
          <a:off x="952557" y="1754152"/>
          <a:ext cx="1810642" cy="1810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মিশ্র ও সাথি ফসলের চাষ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217719" y="2019314"/>
        <a:ext cx="1280318" cy="1280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D2078-8CDF-4BBB-A3EF-2138B700A8DB}">
      <dsp:nvSpPr>
        <dsp:cNvPr id="0" name=""/>
        <dsp:cNvSpPr/>
      </dsp:nvSpPr>
      <dsp:spPr>
        <a:xfrm>
          <a:off x="4267200" y="1864477"/>
          <a:ext cx="2763321" cy="1797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876"/>
              </a:lnTo>
              <a:lnTo>
                <a:pt x="2763321" y="530876"/>
              </a:lnTo>
              <a:lnTo>
                <a:pt x="2763321" y="179759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AC6AA-6F81-406C-B022-D93F7DE779A4}">
      <dsp:nvSpPr>
        <dsp:cNvPr id="0" name=""/>
        <dsp:cNvSpPr/>
      </dsp:nvSpPr>
      <dsp:spPr>
        <a:xfrm>
          <a:off x="1503878" y="1864477"/>
          <a:ext cx="2763321" cy="1797597"/>
        </a:xfrm>
        <a:custGeom>
          <a:avLst/>
          <a:gdLst/>
          <a:ahLst/>
          <a:cxnLst/>
          <a:rect l="0" t="0" r="0" b="0"/>
          <a:pathLst>
            <a:path>
              <a:moveTo>
                <a:pt x="2763321" y="0"/>
              </a:moveTo>
              <a:lnTo>
                <a:pt x="2763321" y="530876"/>
              </a:lnTo>
              <a:lnTo>
                <a:pt x="0" y="530876"/>
              </a:lnTo>
              <a:lnTo>
                <a:pt x="0" y="179759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31D85-4274-4BE5-97FD-99AFBB8AA1DD}">
      <dsp:nvSpPr>
        <dsp:cNvPr id="0" name=""/>
        <dsp:cNvSpPr/>
      </dsp:nvSpPr>
      <dsp:spPr>
        <a:xfrm>
          <a:off x="1091711" y="904664"/>
          <a:ext cx="6350976" cy="959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মাঠ ফসল বহুমুখীকরণের উদ্দেশ্য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091711" y="904664"/>
        <a:ext cx="6350976" cy="959812"/>
      </dsp:txXfrm>
    </dsp:sp>
    <dsp:sp modelId="{9FD5CED3-D31C-47B4-AA1A-80A7CB6A1AC8}">
      <dsp:nvSpPr>
        <dsp:cNvPr id="0" name=""/>
        <dsp:cNvSpPr/>
      </dsp:nvSpPr>
      <dsp:spPr>
        <a:xfrm>
          <a:off x="7278" y="3662074"/>
          <a:ext cx="2993200" cy="9697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অধিক উৎপাদন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7278" y="3662074"/>
        <a:ext cx="2993200" cy="969704"/>
      </dsp:txXfrm>
    </dsp:sp>
    <dsp:sp modelId="{7D029B38-130D-41DB-BD89-71691FBA08B0}">
      <dsp:nvSpPr>
        <dsp:cNvPr id="0" name=""/>
        <dsp:cNvSpPr/>
      </dsp:nvSpPr>
      <dsp:spPr>
        <a:xfrm>
          <a:off x="5533920" y="3662074"/>
          <a:ext cx="2993200" cy="9697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অধিক আয়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533920" y="3662074"/>
        <a:ext cx="2993200" cy="969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5D53C-5B41-4CA1-9E51-22C72D33AEE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1FE5E-8CBE-4F43-9BE9-1F4E33EB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19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উপরের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ছাড়াও আপনি নিজস্ব কৌশল অবলম্বন করে মিশ্র ও সাথী ফসল চাষ সম্পর্কে জানতে পারেন।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7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উপরের তথ্য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ছাড়াও আপনি নিজস্ব কৌশল অবলম্বন করে মিশ্র ও সাথি ফসল চাষ এর সুবিধা সম্পর্কে জানতে পারেন।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73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উপরের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ছাড়াও আপনি নিজস্ব কৌশল অবলম্বন করে শুন্য চাষ সম্পর্কে জানতে পারেন।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12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উপরের তথ্য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ছাড়াও আপনি নিজস্ব কৌশল অবলম্বন করে শুন্য চাষ এর সুবিধা সম্পর্কে জানতে পারেন।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3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উপরের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ছাড়াও আপনি নিজস্ব কৌশল অবলম্বন করে রিলে চাষ সম্পর্কে জানতে পারেন।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49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উপরের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অধিক উৎপাদনের বিষয়টি তাদেরকে বুঝানোর চেষ্টা </a:t>
            </a:r>
            <a:r>
              <a:rPr lang="bn-IN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6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১। ধান,</a:t>
            </a:r>
            <a:r>
              <a:rPr lang="bn-BD" baseline="0" dirty="0" smtClean="0"/>
              <a:t> গম আলু ।</a:t>
            </a:r>
          </a:p>
          <a:p>
            <a:r>
              <a:rPr lang="bn-BD" baseline="0" dirty="0" smtClean="0"/>
              <a:t>২। মাঠ ফসলের বহুমুখীকরণ ব্যবহার কৃষকের আয় বৃদ্ধি করে, ফলে কৃষকের জীবনযাত্রার মানের উন্নয়ন ঘটে । </a:t>
            </a:r>
          </a:p>
          <a:p>
            <a:r>
              <a:rPr lang="bn-BD" baseline="0" dirty="0" smtClean="0"/>
              <a:t>৩। শিম জাতীয় ফসল বায়ুমন্ডল থেকে সরাসরি নাইট্রোজেন মাটিতে যুক্ত করে ফলে মাটির উর্বরতা বৃদ্ধি পায়।</a:t>
            </a:r>
          </a:p>
          <a:p>
            <a:r>
              <a:rPr lang="bn-BD" baseline="0" dirty="0" smtClean="0"/>
              <a:t>৪। এক প্রকার শস্যে ফুল আসার পর কিন্তু কর্তনের পূর্বে কতিপয় সুবিধা লাভের শিম চাষ করাকে রিলে চাষ বলে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2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ভালোভাবে পর্যবেক্ষণ করতে বলবেন।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ছবিতে দেখতে পাওয়া ফসল তারা কখনও  দেখতে পেয়েছে কি না তা জানতে চাইবেন। তারপর তাদের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 থেকেই পাঠ ঘোষণা করার চেষ্টা 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1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উপরের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তাদের কাছে মাঠ ফসলের বহুমুখীকরণ এর উদ্দেশ্য কী তা জানতে চাইবেন।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23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তাদের কাছে মাঠ ফসলের বহুমুখীকরণ এর সংজ্ঞা জানতে চাইবেন।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1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ডায়াগ্রামটি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তাদের কাছে মাঠ ফসলের বহুমুখীকরণ এর সাথে কী কী বিষয় জড়িত তা জানতে চাইবেন।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4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উপরের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তাদের কাছে মাঠ ফসলের বহুমুখীকরণ এর উদ্দেশ্য সম্পর্কে জানতে চাইবেন।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77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উপরের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তাদের কাছে ফসল বিন্যাস সম্পর্কে জানতে চাইবেন।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উপরের তথ্য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ছাড়াও আপনি নিজস্ব কৌশল অবলম্বন করে ফসল বিন্যাস এর সুবিধা সম্পর্কে জানতে পারেন।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FE5E-8CBE-4F43-9BE9-1F4E33EBD2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1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18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552067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স্লাইডের নিচে অর্থাৎ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69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22250"/>
            <a:ext cx="54864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শস্য বহুমুখীকরণের উদ্দেশ্য 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ro-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058461"/>
            <a:ext cx="7105650" cy="4407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cro-18.jpg"/>
          <p:cNvPicPr>
            <a:picLocks noChangeAspect="1"/>
          </p:cNvPicPr>
          <p:nvPr/>
        </p:nvPicPr>
        <p:blipFill>
          <a:blip r:embed="rId4"/>
          <a:srcRect t="11586" b="14245"/>
          <a:stretch>
            <a:fillRect/>
          </a:stretch>
        </p:blipFill>
        <p:spPr>
          <a:xfrm>
            <a:off x="1016580" y="1073284"/>
            <a:ext cx="6495581" cy="4490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93422" y="6044625"/>
            <a:ext cx="6248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কাঙ্ক্ষিত ফসল বিন্যাস ও শস্যের আবাদ বাড়ানো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3037" y="6114094"/>
            <a:ext cx="6248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খামারের কর্মকাণ্ড সমন্বয় করা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5978" y="5824543"/>
            <a:ext cx="6248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প্রচলিত শস্যবিন্যাসে উন্নত ফসলের জাত ও কলাকৌশলের সংযোগ ঘটানো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6239304"/>
            <a:ext cx="6477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বীজের সাশ্রয় করা এবং উৎপাদন খরচ কমানো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9700" y="5980180"/>
            <a:ext cx="6248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প্রযুক্তি গ্রহণে কৃষকদের সমস্যাগুলো চিহ্নিত করা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I:\ \Field Crop\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59" y="1128027"/>
            <a:ext cx="6486056" cy="4300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 \Field Crop\s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5" y="1070895"/>
            <a:ext cx="6495581" cy="4322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 \Diversification\cro-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6" y="1058063"/>
            <a:ext cx="6528606" cy="4328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 \New folder\arif\2ef80a663755c742473b6711c38bf772-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5" y="676479"/>
            <a:ext cx="7620000" cy="476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pipotash.org/e-ifc/2007-14/image/rf4-img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89" y="728855"/>
            <a:ext cx="7131869" cy="4772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arm8.staticflickr.com/7171/6681884861_e560726f42_z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06" y="825199"/>
            <a:ext cx="7043220" cy="4677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:\ \Diversification\cro-2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78" y="639031"/>
            <a:ext cx="6440618" cy="4824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:\ \Diversification\cro-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8" y="1173044"/>
            <a:ext cx="7199984" cy="3981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:\ \Diversification\cro-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31" y="616725"/>
            <a:ext cx="6302778" cy="4720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ro-26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3889" y="1024993"/>
            <a:ext cx="7391400" cy="4394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6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9144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ফসল বিন্যাস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" y="2092801"/>
            <a:ext cx="9094390" cy="4600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499"/>
            <a:ext cx="9144000" cy="4555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" y="2111850"/>
            <a:ext cx="9132491" cy="4581842"/>
          </a:xfrm>
          <a:prstGeom prst="rect">
            <a:avLst/>
          </a:prstGeom>
        </p:spPr>
      </p:pic>
      <p:pic>
        <p:nvPicPr>
          <p:cNvPr id="1026" name="Picture 2" descr="C:\Users\MZS\Desktop\Field Crop\0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" y="2070488"/>
            <a:ext cx="9094390" cy="46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ZS\Desktop\ur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" y="2069552"/>
            <a:ext cx="9086850" cy="45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2350" y="1441030"/>
            <a:ext cx="199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-০১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540" y="141463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-০৩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2590" y="1436946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-০২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9741" y="156146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-০৪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09600"/>
            <a:ext cx="39624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ফসল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এর ফলে-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81100" y="2057400"/>
            <a:ext cx="39243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 জাতীয় ফসল চাষে সারের চাহিদা হ্রাস পায়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100" y="4267200"/>
            <a:ext cx="39243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উর্বরতা বৃদ্ধি পায়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3400" y="2472898"/>
            <a:ext cx="457200" cy="270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3400" y="4505845"/>
            <a:ext cx="457200" cy="270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390084"/>
            <a:ext cx="37338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6477000" y="2743200"/>
            <a:ext cx="1295400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94" y="0"/>
            <a:ext cx="8229600" cy="9398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মিশ্র ও সাথি ফসলের চাষ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523787" y="1157845"/>
            <a:ext cx="6382410" cy="375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MZS\Desktop\Field Crop\C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79" y="1183108"/>
            <a:ext cx="6382411" cy="3766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MZS\Desktop\Field Crop\cp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79" y="1161987"/>
            <a:ext cx="6242943" cy="3697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593519" y="2825670"/>
            <a:ext cx="5952133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পেলে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694" y="2887225"/>
            <a:ext cx="8195237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 ও সাথী ফসলের চাষ বলতে একাধিক ফসলের চাষকে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48768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মিশ্র ও সাথি ফসলের চাষে -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223328"/>
            <a:ext cx="78105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পোকামাকড় ও রোগবালাই এর আক্রমন কমে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100" y="4225498"/>
            <a:ext cx="51435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আবহাওয়াজনিত ঝুঁকি কমায়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3400" y="2472898"/>
            <a:ext cx="457200" cy="270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3400" y="4505845"/>
            <a:ext cx="457200" cy="270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25400"/>
            <a:ext cx="7696200" cy="9906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700" y="3168829"/>
            <a:ext cx="8356600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ফসলের মাঠে মিশ্র ফসল ও সাথি ফসল হিসেবে কি কি  ফসলের চাষ করা যায় তা জোড়ায় আলোচনা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শূন্য চাষ পদ্ধতি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532" y="914400"/>
            <a:ext cx="7480936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402" y="1200151"/>
            <a:ext cx="7125196" cy="4457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402" y="924420"/>
            <a:ext cx="6822609" cy="500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828800" y="6209311"/>
            <a:ext cx="5638800" cy="542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 চাষ বলতে বিনা চাষে ফসল ফলানোকে বুঝায়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48768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শূন্য চাষ পদ্ধতিতে -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209800"/>
            <a:ext cx="3619500" cy="7829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 সময় বাঁচে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100" y="4225498"/>
            <a:ext cx="51435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আবহাওয়াজনিত ঝুঁকি কমায়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3400" y="2472898"/>
            <a:ext cx="457200" cy="270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3400" y="4505845"/>
            <a:ext cx="457200" cy="270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রিলে চাষ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1134"/>
            <a:ext cx="6477000" cy="485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061134"/>
            <a:ext cx="7010401" cy="467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799" y="1090218"/>
            <a:ext cx="7010401" cy="475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066799" y="6065618"/>
            <a:ext cx="723900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রিলে চাষ বলতে একটি ফসল সংগ্রহ করার পুর্বেই আর একটি ফসলের চাষকে বুঝায়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838200"/>
          </a:xfrm>
        </p:spPr>
        <p:txBody>
          <a:bodyPr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700" y="3168829"/>
            <a:ext cx="8356600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আলুর সাথে রিলে ফসল হিসেবে কোন কোন ফসলের চাষ করা যায় তা দলে আলোচনা করে শ্রেণিতে উপস্থাপন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Animation\magical_pink_animated_flowers_.jpg"/>
          <p:cNvPicPr>
            <a:picLocks noChangeAspect="1" noChangeArrowheads="1"/>
          </p:cNvPicPr>
          <p:nvPr/>
        </p:nvPicPr>
        <p:blipFill>
          <a:blip r:embed="rId2"/>
          <a:srcRect t="5555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68136" y="914400"/>
            <a:ext cx="3475864" cy="1524000"/>
          </a:xfrm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G:\Animation\orangebutterfly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63810">
            <a:off x="9331204" y="5022340"/>
            <a:ext cx="800557" cy="914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2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532 C -0.13976 -0.04303 -0.29861 -0.03239 -0.39254 -0.08998 C -0.48646 -0.14712 -0.53855 -0.32015 -0.5448 -0.39672 C -0.55087 -0.47282 -0.48125 -0.51076 -0.43021 -0.54823 C -0.37917 -0.5857 -0.27813 -0.6167 -0.23855 -0.62133 " pathEditMode="relative" rAng="0" ptsTypes="aaaaA">
                                      <p:cBhvr>
                                        <p:cTn id="1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7" y="-27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সম্পদের সুষ্ঠু 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ZS\Desktop\Field Crop\cro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140372"/>
            <a:ext cx="6781800" cy="503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MZS\Desktop\Field Crop\re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140372"/>
            <a:ext cx="6781800" cy="5045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432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48418668"/>
              </p:ext>
            </p:extLst>
          </p:nvPr>
        </p:nvGraphicFramePr>
        <p:xfrm>
          <a:off x="304800" y="685800"/>
          <a:ext cx="8534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0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n-BD" dirty="0">
                <a:latin typeface="NikoshBAN" pitchFamily="2" charset="0"/>
                <a:cs typeface="NikoshBAN" pitchFamily="2" charset="0"/>
              </a:rPr>
              <a:t>অধিক উৎপাদন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9" y="1143000"/>
            <a:ext cx="8130962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mzs\Desktop\Crops\SRI-hybrid-rice-fie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9" y="1140367"/>
            <a:ext cx="8130962" cy="4577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mzs\Desktop\Crops\Wheat-Pakistan-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1" y="1142752"/>
            <a:ext cx="8130960" cy="457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mzs\Desktop\Crops\rf1-p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0" y="1142999"/>
            <a:ext cx="8130961" cy="4574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596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অধিক আয়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971" y="1143000"/>
            <a:ext cx="6792057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191768"/>
            <a:ext cx="7315200" cy="4584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770" y="1191768"/>
            <a:ext cx="6813830" cy="4584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191768"/>
            <a:ext cx="7538720" cy="4523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184" y="1191768"/>
            <a:ext cx="6779551" cy="4523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688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52800" y="566057"/>
            <a:ext cx="2438400" cy="13283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04800" y="2895600"/>
            <a:ext cx="8534400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মাঠে দেখতে পাই এমন তিনটি ফসলের নাম বল ।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মাঠ ফসলের বহুমুখীকরণ এর মাধ্যমে কিভাবে কৃষকের জীবনযাত্রার মান উন্নয়ন করা যায়?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ফসল বিন্যাসে শিম জাতীয় ফসল অন্তর্ভুক্ত করা হয় কেন?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রিলে চাষ কি?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4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595379" y="3661810"/>
            <a:ext cx="221302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 . বিনা ফসল চাষে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15812" y="2872389"/>
            <a:ext cx="220980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 . অধিক ফসল চাষে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20/04/2015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মোঃ খুরশিদ আলম তালুকদার , ময়মনসিংহ জিলা স্কুল।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25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7793"/>
            <a:ext cx="19050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8308" y="2832175"/>
            <a:ext cx="206367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 . মিশ্র ফসল চাষে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814" y="3598891"/>
            <a:ext cx="210038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 রিলে ফসল চাষে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14162" y="3756793"/>
            <a:ext cx="220980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 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শূন্য ফসল চাষে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0208" y="1447800"/>
            <a:ext cx="4845192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৩. মাঠ ফসল বহুমুখীকরণের মাধ্যমে 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2037" y="2192141"/>
            <a:ext cx="233871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. কৃষকের আয় বৃদ্ধি পায়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800" y="3811407"/>
            <a:ext cx="185619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.I ও III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43699" y="2190690"/>
            <a:ext cx="247130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II . উৎপাদন খরচ বেশি হয়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87884" y="2182705"/>
            <a:ext cx="2362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III . বীজের সাশ্রয় হয়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8014" y="3060294"/>
            <a:ext cx="1982933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কোনটি সঠিক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00600" y="3810000"/>
            <a:ext cx="1828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II ও 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88793" y="3794649"/>
            <a:ext cx="188370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 I, II ও III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3602" y="3814738"/>
            <a:ext cx="185619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 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1417022"/>
            <a:ext cx="612717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2. কোন ধরনের ফসল চাষে কৃষকের সময় বাঁচে?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257" y="1443335"/>
            <a:ext cx="852147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 . কোন ধরনের ফসল চাষে পোকামাকড় ও রোগ বালাইয়ের আক্রমণ কম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258" y="2913639"/>
            <a:ext cx="206302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 . শূন্য ফসল চাষে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885" y="3683913"/>
            <a:ext cx="304783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 মিশ্র ও সাথি ফসলের চাষে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7714" y="2957596"/>
            <a:ext cx="221302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 . রিলে ফসল চাষে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8" grpId="0" animBg="1"/>
      <p:bldP spid="38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6" grpId="0" animBg="1"/>
      <p:bldP spid="36" grpId="1" animBg="1"/>
      <p:bldP spid="6" grpId="0" animBg="1"/>
      <p:bldP spid="6" grpId="1" animBg="1"/>
      <p:bldP spid="16" grpId="0" animBg="1"/>
      <p:bldP spid="16" grpId="1" animBg="1"/>
      <p:bldP spid="21" grpId="0" animBg="1"/>
      <p:bldP spid="21" grpId="1" animBg="1"/>
      <p:bldP spid="21" grpId="2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9906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700" y="2819400"/>
            <a:ext cx="8356600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তোমাদের এলাকায় মাঠে যেসকল ফসল বিন্যাস দেখা যায় তার একটি তালিকা তৈরি করে পরবর্তী ক্লাসে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নিয়ে আসবে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Documents and Settings\User\My Documents\Downloads\manWalk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246047"/>
            <a:ext cx="1724025" cy="2635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7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08767">
            <a:off x="457200" y="1066800"/>
            <a:ext cx="4346825" cy="3200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602450">
            <a:off x="2740353" y="3383258"/>
            <a:ext cx="4660491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63228" y="228600"/>
            <a:ext cx="3217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rgbClr val="C62324">
                        <a:shade val="20000"/>
                        <a:satMod val="200000"/>
                      </a:srgbClr>
                    </a:gs>
                    <a:gs pos="78000">
                      <a:srgbClr val="C623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23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b="1" dirty="0">
              <a:ln w="1905"/>
              <a:gradFill>
                <a:gsLst>
                  <a:gs pos="0">
                    <a:srgbClr val="C62324">
                      <a:shade val="20000"/>
                      <a:satMod val="200000"/>
                    </a:srgbClr>
                  </a:gs>
                  <a:gs pos="78000">
                    <a:srgbClr val="C62324">
                      <a:tint val="90000"/>
                      <a:shade val="89000"/>
                      <a:satMod val="220000"/>
                    </a:srgbClr>
                  </a:gs>
                  <a:gs pos="100000">
                    <a:srgbClr val="C623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43000"/>
            <a:ext cx="3276600" cy="546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55759" y="1981200"/>
            <a:ext cx="5388013" cy="7386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200" b="1" spc="1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মোঃ খুরশিদ আলম তালুকদার</a:t>
            </a:r>
            <a:endParaRPr lang="en-US" sz="4200" b="1" spc="1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464" y="2591515"/>
            <a:ext cx="4419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18415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BD" sz="1600" dirty="0" smtClean="0">
                <a:ln w="18415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 smtClean="0">
                <a:ln w="18415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ময়মনসিংহ জিলা স্কুল</a:t>
            </a:r>
            <a:r>
              <a:rPr lang="en-US" sz="2800" dirty="0" smtClean="0">
                <a:ln w="18415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,</a:t>
            </a:r>
            <a:endParaRPr lang="bn-BD" sz="2800" dirty="0" smtClean="0">
              <a:ln w="18415" cmpd="sng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n w="18415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bn-IN" sz="2800" dirty="0">
                <a:ln w="18415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8415" cmpd="sng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040" y="4026615"/>
            <a:ext cx="3637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n w="18415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en-US" sz="3200" dirty="0" smtClean="0">
                <a:ln w="18415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n w="18415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০১৭২০৬৮২৫০০</a:t>
            </a:r>
            <a:endParaRPr lang="en-US" sz="3200" dirty="0">
              <a:ln w="18415" cmpd="sng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759" y="4560015"/>
            <a:ext cx="5025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n w="18415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en-US" sz="3200" dirty="0" smtClean="0">
                <a:ln w="18415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: </a:t>
            </a:r>
            <a:r>
              <a:rPr lang="en-US" sz="2600" dirty="0" smtClean="0">
                <a:ln w="18415" cmpd="sng">
                  <a:noFill/>
                  <a:prstDash val="solid"/>
                </a:ln>
                <a:cs typeface="NikoshBAN" pitchFamily="2" charset="0"/>
              </a:rPr>
              <a:t>katmzs1968@gmail.com</a:t>
            </a:r>
            <a:endParaRPr lang="en-US" sz="2600" dirty="0">
              <a:ln w="18415" cmpd="sng">
                <a:noFill/>
                <a:prstDash val="solid"/>
              </a:ln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0752" y="831584"/>
            <a:ext cx="2584426" cy="190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14" y="4196399"/>
            <a:ext cx="2359173" cy="1671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1" y="4131706"/>
            <a:ext cx="2101963" cy="1659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7464" y="3386921"/>
            <a:ext cx="2950792" cy="156607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 শ্রেণি</a:t>
            </a:r>
            <a:endParaRPr lang="bn-BD" sz="4800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773">
            <a:off x="326571" y="1220663"/>
            <a:ext cx="2336536" cy="1750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41" y="1340281"/>
            <a:ext cx="2312546" cy="1739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31" y="2709359"/>
            <a:ext cx="2223843" cy="1667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36540" y="152400"/>
            <a:ext cx="2670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rgbClr val="C62324">
                        <a:shade val="20000"/>
                        <a:satMod val="200000"/>
                      </a:srgbClr>
                    </a:gs>
                    <a:gs pos="78000">
                      <a:srgbClr val="C623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23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ln w="1905"/>
              <a:gradFill>
                <a:gsLst>
                  <a:gs pos="0">
                    <a:srgbClr val="C62324">
                      <a:shade val="20000"/>
                      <a:satMod val="200000"/>
                    </a:srgbClr>
                  </a:gs>
                  <a:gs pos="78000">
                    <a:srgbClr val="C62324">
                      <a:tint val="90000"/>
                      <a:shade val="89000"/>
                      <a:satMod val="220000"/>
                    </a:srgbClr>
                  </a:gs>
                  <a:gs pos="100000">
                    <a:srgbClr val="C623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871254" y="5064600"/>
            <a:ext cx="2987002" cy="16055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  <a:p>
            <a:r>
              <a:rPr lang="bn-BD" sz="48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৫</a:t>
            </a:r>
          </a:p>
        </p:txBody>
      </p:sp>
    </p:spTree>
    <p:extLst>
      <p:ext uri="{BB962C8B-B14F-4D97-AF65-F5344CB8AC3E}">
        <p14:creationId xmlns:p14="http://schemas.microsoft.com/office/powerpoint/2010/main" val="36496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0" y="676728"/>
            <a:ext cx="3692770" cy="2437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816" y="628475"/>
            <a:ext cx="3671183" cy="2519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5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58" y="4223998"/>
            <a:ext cx="3810000" cy="2634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181018"/>
            <a:ext cx="3810000" cy="2719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33599" y="-31966"/>
            <a:ext cx="4876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ছবিগুলো ভালোভাবে লক্ষ্য কর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8273" y="3224508"/>
            <a:ext cx="3411511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দেখতে পাচ্ছ?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1934" y="3148348"/>
            <a:ext cx="477566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মাঠ ফসল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219200"/>
            <a:ext cx="7144738" cy="4179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639420" y="76200"/>
            <a:ext cx="386516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ছবিগুলো ভালোভাবে দেখি।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1" descr="I:\ \Diversification\cro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4" y="1318449"/>
            <a:ext cx="7199984" cy="3981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I:\ \Diversification\cro-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19200"/>
            <a:ext cx="7199983" cy="4135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1219200"/>
            <a:ext cx="7199985" cy="4080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7" y="1219199"/>
            <a:ext cx="7144741" cy="4052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504490" y="2743200"/>
            <a:ext cx="5562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পেলে?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551" y="2927867"/>
            <a:ext cx="69342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ফসলগুলোতে তোমরা কোন ধরনের পার্থক্য দেখতে পেলে কি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7252" y="152400"/>
            <a:ext cx="190949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পাঠ শেষে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শিক্ষার্থীরা-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শস্য বহুমুখীকরণ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457200" indent="-457200"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শস্য বহুমুখীকরণের উদ্দেশ্য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</a:p>
          <a:p>
            <a:pPr marL="457200" indent="-457200"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ফসল বিন্যাস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মিশ্র ও সাথি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ফসলের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চাষ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marL="457200" indent="-457200"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শূন্য চাষ পদ্ধতি, রিলে চাষ, সম্পদের সুষ্ঠু ব্যবহার ইত্যাদি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 ব্যবহার সর্ম্পকে 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64635" y="5633026"/>
            <a:ext cx="3048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খামারের যান্ত্রিকীকরণ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0835" y="5657367"/>
            <a:ext cx="2971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মিশ্র ফসলের চাষ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" y="1646166"/>
            <a:ext cx="4007335" cy="2643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I:\ \Diversification\cro-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18" y="1608306"/>
            <a:ext cx="3695699" cy="2459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 \Diversification\faq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" y="1608306"/>
            <a:ext cx="4001307" cy="2673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18" y="1460631"/>
            <a:ext cx="3772458" cy="2829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825435" y="357272"/>
            <a:ext cx="538566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মাঠ ফসলের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বহুমূখীকরণ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লতে বুঝায়-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66388"/>
            <a:ext cx="7772400" cy="4461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240835" y="5623276"/>
            <a:ext cx="2971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ফসল বিন্যাস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  <p:bldP spid="10" grpId="0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8238093"/>
              </p:ext>
            </p:extLst>
          </p:nvPr>
        </p:nvGraphicFramePr>
        <p:xfrm>
          <a:off x="304800" y="228600"/>
          <a:ext cx="8534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45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F69599-D24C-428C-87C4-937A2F2E3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3F69599-D24C-428C-87C4-937A2F2E3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3F69599-D24C-428C-87C4-937A2F2E3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A3F69599-D24C-428C-87C4-937A2F2E3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EACCAE-05F9-49A6-88F8-8F447441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CEACCAE-05F9-49A6-88F8-8F447441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5CEACCAE-05F9-49A6-88F8-8F447441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CEACCAE-05F9-49A6-88F8-8F4474412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E2C519-3B95-43BB-A8F1-1AE5AE73A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9E2C519-3B95-43BB-A8F1-1AE5AE73A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9E2C519-3B95-43BB-A8F1-1AE5AE73A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9E2C519-3B95-43BB-A8F1-1AE5AE73A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819531-42C8-45F6-8237-A0CC3A116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E819531-42C8-45F6-8237-A0CC3A116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E819531-42C8-45F6-8237-A0CC3A116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E819531-42C8-45F6-8237-A0CC3A116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09EEB-ACF7-4292-9D04-4626D1B00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0509EEB-ACF7-4292-9D04-4626D1B00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0509EEB-ACF7-4292-9D04-4626D1B00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40509EEB-ACF7-4292-9D04-4626D1B00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4876A-6739-4671-946E-1CE36D907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034876A-6739-4671-946E-1CE36D907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6034876A-6739-4671-946E-1CE36D907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6034876A-6739-4671-946E-1CE36D907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EEA41B-9A60-4209-A1BD-77F4C4289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AEEA41B-9A60-4209-A1BD-77F4C4289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AEEA41B-9A60-4209-A1BD-77F4C4289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AEEA41B-9A60-4209-A1BD-77F4C4289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6A5717-A9B5-4432-AEE8-421BDB5FA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E66A5717-A9B5-4432-AEE8-421BDB5FA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E66A5717-A9B5-4432-AEE8-421BDB5FA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66A5717-A9B5-4432-AEE8-421BDB5FA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B58E93-0765-4F15-B05C-16A27153A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9B58E93-0765-4F15-B05C-16A27153A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9B58E93-0765-4F15-B05C-16A27153A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E9B58E93-0765-4F15-B05C-16A27153A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FAFB07-5DBC-4515-9B75-CE0A8DA9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0BFAFB07-5DBC-4515-9B75-CE0A8DA9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0BFAFB07-5DBC-4515-9B75-CE0A8DA9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0BFAFB07-5DBC-4515-9B75-CE0A8DA9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36F146-8CD5-4228-A4E1-695906635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7836F146-8CD5-4228-A4E1-695906635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836F146-8CD5-4228-A4E1-695906635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7836F146-8CD5-4228-A4E1-695906635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4369603</TotalTime>
  <Words>998</Words>
  <Application>Microsoft Office PowerPoint</Application>
  <PresentationFormat>On-screen Show (4:3)</PresentationFormat>
  <Paragraphs>146</Paragraphs>
  <Slides>27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Executive</vt:lpstr>
      <vt:lpstr>PowerPoint Presentation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ফসল বিন্যাস</vt:lpstr>
      <vt:lpstr>PowerPoint Presentation</vt:lpstr>
      <vt:lpstr>মিশ্র ও সাথি ফসলের চাষ</vt:lpstr>
      <vt:lpstr>PowerPoint Presentation</vt:lpstr>
      <vt:lpstr>জোড়ায় কাজ</vt:lpstr>
      <vt:lpstr>শূন্য চাষ পদ্ধতি</vt:lpstr>
      <vt:lpstr>PowerPoint Presentation</vt:lpstr>
      <vt:lpstr>রিলে চাষ</vt:lpstr>
      <vt:lpstr>দলীয় কাজ</vt:lpstr>
      <vt:lpstr>সম্পদের সুষ্ঠু ব্যবহার</vt:lpstr>
      <vt:lpstr>PowerPoint Presentation</vt:lpstr>
      <vt:lpstr>অধিক উৎপাদন </vt:lpstr>
      <vt:lpstr>অধিক আয় 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i-Tech Computer</dc:creator>
  <cp:lastModifiedBy>Alam</cp:lastModifiedBy>
  <cp:revision>154</cp:revision>
  <dcterms:created xsi:type="dcterms:W3CDTF">2006-08-16T00:00:00Z</dcterms:created>
  <dcterms:modified xsi:type="dcterms:W3CDTF">2016-08-06T14:16:51Z</dcterms:modified>
</cp:coreProperties>
</file>